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4C00"/>
    <a:srgbClr val="0000FF"/>
    <a:srgbClr val="000000"/>
    <a:srgbClr val="64CFDA"/>
    <a:srgbClr val="43661C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1" autoAdjust="0"/>
    <p:restoredTop sz="94660"/>
  </p:normalViewPr>
  <p:slideViewPr>
    <p:cSldViewPr>
      <p:cViewPr varScale="1">
        <p:scale>
          <a:sx n="51" d="100"/>
          <a:sy n="51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title>
      <c:layout/>
      <c:txPr>
        <a:bodyPr/>
        <a:lstStyle/>
        <a:p>
          <a:pPr>
            <a:defRPr lang="en-US">
              <a:solidFill>
                <a:schemeClr val="bg1"/>
              </a:solidFill>
            </a:defRPr>
          </a:pPr>
          <a:endParaRPr lang="en-US"/>
        </a:p>
      </c:tx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Do you want a school uniform?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Pt>
            <c:idx val="1"/>
            <c:spPr>
              <a:solidFill>
                <a:schemeClr val="bg1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cat>
            <c:strRef>
              <c:f>Sheet1!$A$2:$A$3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18</c:v>
                </c:pt>
                <c:pt idx="1">
                  <c:v>6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Number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cat>
            <c:strRef>
              <c:f>Sheet1!$A$2:$A$7</c:f>
              <c:strCache>
                <c:ptCount val="6"/>
                <c:pt idx="0">
                  <c:v>It will be cheaper</c:v>
                </c:pt>
                <c:pt idx="1">
                  <c:v>Stop us ruining our own clothes</c:v>
                </c:pt>
                <c:pt idx="2">
                  <c:v>Easier to get ready</c:v>
                </c:pt>
                <c:pt idx="3">
                  <c:v>Create community feeling</c:v>
                </c:pt>
                <c:pt idx="4">
                  <c:v>Help us recognised each other</c:v>
                </c:pt>
                <c:pt idx="5">
                  <c:v>Don't have to worry about cool clothes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</c:numCache>
            </c:numRef>
          </c:val>
        </c:ser>
        <c:axId val="85527552"/>
        <c:axId val="85578496"/>
      </c:barChart>
      <c:catAx>
        <c:axId val="85527552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>
                <a:solidFill>
                  <a:schemeClr val="bg1"/>
                </a:solidFill>
              </a:defRPr>
            </a:pPr>
            <a:endParaRPr lang="en-US"/>
          </a:p>
        </c:txPr>
        <c:crossAx val="85578496"/>
        <c:crosses val="autoZero"/>
        <c:auto val="1"/>
        <c:lblAlgn val="ctr"/>
        <c:lblOffset val="100"/>
      </c:catAx>
      <c:valAx>
        <c:axId val="855784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>
                <a:solidFill>
                  <a:schemeClr val="bg1"/>
                </a:solidFill>
              </a:defRPr>
            </a:pPr>
            <a:endParaRPr lang="en-US"/>
          </a:p>
        </c:txPr>
        <c:crossAx val="855275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title>
      <c:layout/>
      <c:txPr>
        <a:bodyPr/>
        <a:lstStyle/>
        <a:p>
          <a:pPr>
            <a:defRPr lang="en-US"/>
          </a:pPr>
          <a:endParaRPr lang="en-US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Number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cat>
            <c:strRef>
              <c:f>Sheet1!$A$2:$A$6</c:f>
              <c:strCache>
                <c:ptCount val="5"/>
                <c:pt idx="0">
                  <c:v>Expensive</c:v>
                </c:pt>
                <c:pt idx="1">
                  <c:v>Look dumb</c:v>
                </c:pt>
                <c:pt idx="2">
                  <c:v>Look like everyone else</c:v>
                </c:pt>
                <c:pt idx="3">
                  <c:v>Need to wash all the time</c:v>
                </c:pt>
                <c:pt idx="4">
                  <c:v>You lose your individuality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</c:v>
                </c:pt>
                <c:pt idx="1">
                  <c:v>8</c:v>
                </c:pt>
                <c:pt idx="2">
                  <c:v>6</c:v>
                </c:pt>
                <c:pt idx="3">
                  <c:v>9</c:v>
                </c:pt>
                <c:pt idx="4">
                  <c:v>4</c:v>
                </c:pt>
              </c:numCache>
            </c:numRef>
          </c:val>
        </c:ser>
        <c:axId val="101127296"/>
        <c:axId val="101128832"/>
      </c:barChart>
      <c:catAx>
        <c:axId val="101127296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>
                <a:solidFill>
                  <a:schemeClr val="bg1"/>
                </a:solidFill>
              </a:defRPr>
            </a:pPr>
            <a:endParaRPr lang="en-US"/>
          </a:p>
        </c:txPr>
        <c:crossAx val="101128832"/>
        <c:crosses val="autoZero"/>
        <c:auto val="1"/>
        <c:lblAlgn val="ctr"/>
        <c:lblOffset val="100"/>
      </c:catAx>
      <c:valAx>
        <c:axId val="1011288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>
                <a:solidFill>
                  <a:schemeClr val="bg1"/>
                </a:solidFill>
              </a:defRPr>
            </a:pPr>
            <a:endParaRPr lang="en-US"/>
          </a:p>
        </c:txPr>
        <c:crossAx val="1011272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title>
      <c:tx>
        <c:rich>
          <a:bodyPr/>
          <a:lstStyle/>
          <a:p>
            <a:pPr>
              <a:defRPr lang="en-US"/>
            </a:pPr>
            <a:r>
              <a:rPr lang="en-US" dirty="0" smtClean="0">
                <a:solidFill>
                  <a:schemeClr val="bg1"/>
                </a:solidFill>
              </a:rPr>
              <a:t>Girls</a:t>
            </a:r>
            <a:r>
              <a:rPr lang="en-US" baseline="0" dirty="0" smtClean="0">
                <a:solidFill>
                  <a:schemeClr val="bg1"/>
                </a:solidFill>
              </a:rPr>
              <a:t> Answers</a:t>
            </a:r>
            <a:endParaRPr lang="en-US" dirty="0">
              <a:solidFill>
                <a:schemeClr val="bg1"/>
              </a:solidFill>
            </a:endParaRPr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cat>
            <c:strRef>
              <c:f>Sheet1!$A$2:$A$10</c:f>
              <c:strCache>
                <c:ptCount val="9"/>
                <c:pt idx="0">
                  <c:v>Shirts</c:v>
                </c:pt>
                <c:pt idx="1">
                  <c:v>Shorts</c:v>
                </c:pt>
                <c:pt idx="2">
                  <c:v>Long Pants</c:v>
                </c:pt>
                <c:pt idx="3">
                  <c:v>Skirts</c:v>
                </c:pt>
                <c:pt idx="4">
                  <c:v>Dresses</c:v>
                </c:pt>
                <c:pt idx="5">
                  <c:v>Tights</c:v>
                </c:pt>
                <c:pt idx="6">
                  <c:v>Socks</c:v>
                </c:pt>
                <c:pt idx="7">
                  <c:v>Polar fleeces</c:v>
                </c:pt>
                <c:pt idx="8">
                  <c:v>Shoes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7</c:v>
                </c:pt>
                <c:pt idx="1">
                  <c:v>3</c:v>
                </c:pt>
                <c:pt idx="2">
                  <c:v>0</c:v>
                </c:pt>
                <c:pt idx="3">
                  <c:v>2</c:v>
                </c:pt>
                <c:pt idx="4">
                  <c:v>7</c:v>
                </c:pt>
                <c:pt idx="5">
                  <c:v>7</c:v>
                </c:pt>
                <c:pt idx="6">
                  <c:v>2</c:v>
                </c:pt>
                <c:pt idx="7">
                  <c:v>8</c:v>
                </c:pt>
                <c:pt idx="8">
                  <c:v>5</c:v>
                </c:pt>
              </c:numCache>
            </c:numRef>
          </c:val>
        </c:ser>
        <c:axId val="90900736"/>
        <c:axId val="101560320"/>
      </c:barChart>
      <c:catAx>
        <c:axId val="90900736"/>
        <c:scaling>
          <c:orientation val="minMax"/>
        </c:scaling>
        <c:axPos val="l"/>
        <c:tickLblPos val="nextTo"/>
        <c:txPr>
          <a:bodyPr/>
          <a:lstStyle/>
          <a:p>
            <a:pPr>
              <a:defRPr lang="en-US">
                <a:solidFill>
                  <a:schemeClr val="bg1"/>
                </a:solidFill>
              </a:defRPr>
            </a:pPr>
            <a:endParaRPr lang="en-US"/>
          </a:p>
        </c:txPr>
        <c:crossAx val="101560320"/>
        <c:crosses val="autoZero"/>
        <c:auto val="1"/>
        <c:lblAlgn val="ctr"/>
        <c:lblOffset val="100"/>
      </c:catAx>
      <c:valAx>
        <c:axId val="101560320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en-US">
                <a:solidFill>
                  <a:schemeClr val="bg1"/>
                </a:solidFill>
              </a:defRPr>
            </a:pPr>
            <a:endParaRPr lang="en-US"/>
          </a:p>
        </c:txPr>
        <c:crossAx val="909007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title>
      <c:tx>
        <c:rich>
          <a:bodyPr/>
          <a:lstStyle/>
          <a:p>
            <a:pPr>
              <a:defRPr lang="en-US">
                <a:solidFill>
                  <a:schemeClr val="bg1"/>
                </a:solidFill>
              </a:defRPr>
            </a:pPr>
            <a:r>
              <a:rPr lang="en-NZ" dirty="0" smtClean="0">
                <a:solidFill>
                  <a:schemeClr val="bg1"/>
                </a:solidFill>
              </a:rPr>
              <a:t>Boys</a:t>
            </a:r>
            <a:r>
              <a:rPr lang="en-NZ" baseline="0" dirty="0" smtClean="0">
                <a:solidFill>
                  <a:schemeClr val="bg1"/>
                </a:solidFill>
              </a:rPr>
              <a:t> Answers</a:t>
            </a:r>
            <a:endParaRPr lang="en-NZ" dirty="0">
              <a:solidFill>
                <a:schemeClr val="bg1"/>
              </a:solidFill>
            </a:endParaRPr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cat>
            <c:strRef>
              <c:f>Sheet1!$A$2:$A$7</c:f>
              <c:strCache>
                <c:ptCount val="6"/>
                <c:pt idx="0">
                  <c:v>Shirts</c:v>
                </c:pt>
                <c:pt idx="1">
                  <c:v>Shorts</c:v>
                </c:pt>
                <c:pt idx="2">
                  <c:v>Long pants</c:v>
                </c:pt>
                <c:pt idx="3">
                  <c:v>Socks</c:v>
                </c:pt>
                <c:pt idx="4">
                  <c:v>Polar fleeces</c:v>
                </c:pt>
                <c:pt idx="5">
                  <c:v>Shoes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</c:v>
                </c:pt>
                <c:pt idx="1">
                  <c:v>9</c:v>
                </c:pt>
                <c:pt idx="2">
                  <c:v>2</c:v>
                </c:pt>
                <c:pt idx="3">
                  <c:v>4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axId val="101571584"/>
        <c:axId val="101155584"/>
      </c:barChart>
      <c:catAx>
        <c:axId val="101571584"/>
        <c:scaling>
          <c:orientation val="minMax"/>
        </c:scaling>
        <c:axPos val="l"/>
        <c:tickLblPos val="nextTo"/>
        <c:txPr>
          <a:bodyPr/>
          <a:lstStyle/>
          <a:p>
            <a:pPr>
              <a:defRPr lang="en-US">
                <a:solidFill>
                  <a:schemeClr val="bg1"/>
                </a:solidFill>
              </a:defRPr>
            </a:pPr>
            <a:endParaRPr lang="en-US"/>
          </a:p>
        </c:txPr>
        <c:crossAx val="101155584"/>
        <c:crosses val="autoZero"/>
        <c:auto val="1"/>
        <c:lblAlgn val="ctr"/>
        <c:lblOffset val="100"/>
      </c:catAx>
      <c:valAx>
        <c:axId val="101155584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en-US">
                <a:solidFill>
                  <a:schemeClr val="bg1"/>
                </a:solidFill>
              </a:defRPr>
            </a:pPr>
            <a:endParaRPr lang="en-US"/>
          </a:p>
        </c:txPr>
        <c:crossAx val="1015715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title>
      <c:layout/>
      <c:txPr>
        <a:bodyPr/>
        <a:lstStyle/>
        <a:p>
          <a:pPr>
            <a:defRPr lang="en-US"/>
          </a:pPr>
          <a:endParaRPr lang="en-US"/>
        </a:p>
      </c:tx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Popular Colours for Uniforms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  <a:ln>
                <a:solidFill>
                  <a:srgbClr val="124C00"/>
                </a:solidFill>
              </a:ln>
            </c:spPr>
          </c:dPt>
          <c:dPt>
            <c:idx val="1"/>
            <c:spPr>
              <a:solidFill>
                <a:schemeClr val="bg1"/>
              </a:solidFill>
              <a:ln>
                <a:solidFill>
                  <a:srgbClr val="124C00"/>
                </a:solidFill>
              </a:ln>
            </c:spPr>
          </c:dPt>
          <c:dPt>
            <c:idx val="2"/>
            <c:spPr>
              <a:solidFill>
                <a:schemeClr val="tx1"/>
              </a:solidFill>
            </c:spPr>
          </c:dPt>
          <c:dPt>
            <c:idx val="3"/>
            <c:spPr>
              <a:solidFill>
                <a:srgbClr val="0070C0"/>
              </a:solidFill>
              <a:ln>
                <a:solidFill>
                  <a:srgbClr val="124C00"/>
                </a:solidFill>
              </a:ln>
            </c:spPr>
          </c:dPt>
          <c:dPt>
            <c:idx val="4"/>
            <c:spPr>
              <a:solidFill>
                <a:srgbClr val="FFFF00"/>
              </a:solidFill>
              <a:ln>
                <a:solidFill>
                  <a:srgbClr val="124C00"/>
                </a:solidFill>
              </a:ln>
            </c:spPr>
          </c:dPt>
          <c:cat>
            <c:strRef>
              <c:f>Sheet1!$A$2:$A$6</c:f>
              <c:strCache>
                <c:ptCount val="5"/>
                <c:pt idx="0">
                  <c:v>Red</c:v>
                </c:pt>
                <c:pt idx="1">
                  <c:v>White</c:v>
                </c:pt>
                <c:pt idx="2">
                  <c:v>Black</c:v>
                </c:pt>
                <c:pt idx="3">
                  <c:v>Blue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</c:v>
                </c:pt>
                <c:pt idx="1">
                  <c:v>8</c:v>
                </c:pt>
                <c:pt idx="2">
                  <c:v>14</c:v>
                </c:pt>
                <c:pt idx="3">
                  <c:v>11</c:v>
                </c:pt>
                <c:pt idx="4">
                  <c:v>4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CFEDF-243C-47BC-8CFE-9C5612AC3D93}" type="datetimeFigureOut">
              <a:rPr lang="en-US" smtClean="0"/>
              <a:pPr/>
              <a:t>11/27/2009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FCE59-5C12-427E-8E90-A74A10385548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4C00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714620"/>
            <a:ext cx="7851648" cy="1828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sz="960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igi" pitchFamily="82" charset="0"/>
              </a:rPr>
              <a:t>School </a:t>
            </a:r>
            <a:r>
              <a:rPr lang="en-NZ" sz="96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igi" pitchFamily="82" charset="0"/>
              </a:rPr>
              <a:t>Uniforms</a:t>
            </a:r>
            <a:endParaRPr lang="en-NZ" sz="96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igi" pitchFamily="82" charset="0"/>
            </a:endParaRPr>
          </a:p>
        </p:txBody>
      </p:sp>
      <p:pic>
        <p:nvPicPr>
          <p:cNvPr id="3" name="Picture 2" descr="school scene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8573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5357826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 smtClean="0">
                <a:solidFill>
                  <a:srgbClr val="FF0000"/>
                </a:solidFill>
                <a:latin typeface="Gigi" pitchFamily="82" charset="0"/>
              </a:rPr>
              <a:t>By Bree Griffith</a:t>
            </a:r>
            <a:endParaRPr lang="en-NZ" sz="4000" dirty="0">
              <a:solidFill>
                <a:srgbClr val="FF0000"/>
              </a:solidFill>
              <a:latin typeface="Gigi" pitchFamily="8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School Uniform Colours…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my survey told me…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NZ" dirty="0" smtClean="0"/>
              <a:t>Did people want uniforms?</a:t>
            </a:r>
          </a:p>
          <a:p>
            <a:pPr>
              <a:buNone/>
            </a:pPr>
            <a:r>
              <a:rPr lang="en-N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NZ" i="1" dirty="0" smtClean="0">
                <a:solidFill>
                  <a:schemeClr val="bg1"/>
                </a:solidFill>
              </a:rPr>
              <a:t>No, but I wanted to do it </a:t>
            </a:r>
            <a:endParaRPr lang="en-NZ" i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NZ" dirty="0" smtClean="0"/>
              <a:t>The main reasons for having them were?</a:t>
            </a:r>
          </a:p>
          <a:p>
            <a:pPr>
              <a:buNone/>
            </a:pPr>
            <a:r>
              <a:rPr lang="en-NZ" i="1" dirty="0" smtClean="0">
                <a:solidFill>
                  <a:schemeClr val="bg1"/>
                </a:solidFill>
              </a:rPr>
              <a:t>You wouldn’t have to worry about ruining your own clothes.</a:t>
            </a:r>
          </a:p>
          <a:p>
            <a:pPr>
              <a:buNone/>
            </a:pPr>
            <a:r>
              <a:rPr lang="en-NZ" dirty="0" smtClean="0"/>
              <a:t>The main reasons for not having them were?</a:t>
            </a:r>
          </a:p>
          <a:p>
            <a:pPr>
              <a:buNone/>
            </a:pPr>
            <a:r>
              <a:rPr lang="en-NZ" i="1" dirty="0" smtClean="0">
                <a:solidFill>
                  <a:schemeClr val="bg1"/>
                </a:solidFill>
              </a:rPr>
              <a:t>You lost your individuality.</a:t>
            </a:r>
            <a:endParaRPr lang="en-NZ" i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NZ" dirty="0" smtClean="0"/>
              <a:t>The things we would need were?</a:t>
            </a:r>
          </a:p>
          <a:p>
            <a:pPr>
              <a:buNone/>
            </a:pPr>
            <a:r>
              <a:rPr lang="en-NZ" i="1" dirty="0" smtClean="0">
                <a:solidFill>
                  <a:schemeClr val="bg1"/>
                </a:solidFill>
              </a:rPr>
              <a:t>Girls: Polar fleeces, shirts, dresses &amp; tights</a:t>
            </a:r>
          </a:p>
          <a:p>
            <a:pPr>
              <a:buNone/>
            </a:pPr>
            <a:r>
              <a:rPr lang="en-NZ" i="1" dirty="0" smtClean="0">
                <a:solidFill>
                  <a:schemeClr val="bg1"/>
                </a:solidFill>
              </a:rPr>
              <a:t>Boys: Shorts, shirts, socks &amp; polar fleeces</a:t>
            </a:r>
            <a:endParaRPr lang="en-NZ" i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NZ" dirty="0" smtClean="0"/>
              <a:t>The most popular colours were?</a:t>
            </a:r>
          </a:p>
          <a:p>
            <a:pPr>
              <a:buNone/>
            </a:pPr>
            <a:r>
              <a:rPr lang="en-NZ" i="1" dirty="0" smtClean="0">
                <a:solidFill>
                  <a:schemeClr val="bg1"/>
                </a:solidFill>
              </a:rPr>
              <a:t>Black, blue with red &amp; white close behind.</a:t>
            </a:r>
            <a:endParaRPr lang="en-NZ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solution is…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792"/>
          </a:xfrm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I designed a school uniform for boys and girls.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428868"/>
            <a:ext cx="371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b="1" u="sng" dirty="0" smtClean="0"/>
              <a:t>Girls:</a:t>
            </a:r>
          </a:p>
          <a:p>
            <a:endParaRPr lang="en-NZ" sz="2400" b="1" dirty="0" smtClean="0"/>
          </a:p>
          <a:p>
            <a:pPr>
              <a:buFont typeface="Arial" pitchFamily="34" charset="0"/>
              <a:buChar char="•"/>
            </a:pPr>
            <a:r>
              <a:rPr lang="en-NZ" sz="2400" dirty="0" smtClean="0"/>
              <a:t> </a:t>
            </a:r>
            <a:r>
              <a:rPr lang="en-NZ" sz="2400" dirty="0" smtClean="0">
                <a:solidFill>
                  <a:schemeClr val="bg1"/>
                </a:solidFill>
              </a:rPr>
              <a:t>Blue polo shirts with red &amp; white logo &amp; pukeko</a:t>
            </a:r>
          </a:p>
          <a:p>
            <a:pPr>
              <a:buFont typeface="Arial" pitchFamily="34" charset="0"/>
              <a:buChar char="•"/>
            </a:pPr>
            <a:r>
              <a:rPr lang="en-NZ" sz="2400" dirty="0" smtClean="0">
                <a:solidFill>
                  <a:schemeClr val="bg1"/>
                </a:solidFill>
              </a:rPr>
              <a:t>Black pinafore dresses</a:t>
            </a:r>
          </a:p>
          <a:p>
            <a:pPr>
              <a:buFont typeface="Arial" pitchFamily="34" charset="0"/>
              <a:buChar char="•"/>
            </a:pPr>
            <a:r>
              <a:rPr lang="en-NZ" sz="2400" dirty="0" smtClean="0">
                <a:solidFill>
                  <a:schemeClr val="bg1"/>
                </a:solidFill>
              </a:rPr>
              <a:t>Red polar fleece jackets with logo &amp; pukeko</a:t>
            </a:r>
          </a:p>
          <a:p>
            <a:pPr>
              <a:buFont typeface="Arial" pitchFamily="34" charset="0"/>
              <a:buChar char="•"/>
            </a:pPr>
            <a:r>
              <a:rPr lang="en-NZ" sz="2400" dirty="0" smtClean="0">
                <a:solidFill>
                  <a:schemeClr val="bg1"/>
                </a:solidFill>
              </a:rPr>
              <a:t>White tights</a:t>
            </a:r>
            <a:endParaRPr lang="en-NZ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2428868"/>
            <a:ext cx="371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b="1" u="sng" dirty="0" smtClean="0"/>
              <a:t>Boys:</a:t>
            </a:r>
          </a:p>
          <a:p>
            <a:endParaRPr lang="en-NZ" sz="2400" b="1" dirty="0" smtClean="0"/>
          </a:p>
          <a:p>
            <a:pPr>
              <a:buFont typeface="Arial" pitchFamily="34" charset="0"/>
              <a:buChar char="•"/>
            </a:pPr>
            <a:r>
              <a:rPr lang="en-NZ" sz="2400" dirty="0" smtClean="0"/>
              <a:t> </a:t>
            </a:r>
            <a:r>
              <a:rPr lang="en-NZ" sz="2400" dirty="0" smtClean="0">
                <a:solidFill>
                  <a:schemeClr val="bg1"/>
                </a:solidFill>
              </a:rPr>
              <a:t>Blue polo shirts</a:t>
            </a:r>
          </a:p>
          <a:p>
            <a:pPr>
              <a:buFont typeface="Arial" pitchFamily="34" charset="0"/>
              <a:buChar char="•"/>
            </a:pPr>
            <a:r>
              <a:rPr lang="en-NZ" sz="2400" dirty="0" smtClean="0">
                <a:solidFill>
                  <a:schemeClr val="bg1"/>
                </a:solidFill>
              </a:rPr>
              <a:t>Black shorts or long pants</a:t>
            </a:r>
          </a:p>
          <a:p>
            <a:pPr>
              <a:buFont typeface="Arial" pitchFamily="34" charset="0"/>
              <a:buChar char="•"/>
            </a:pPr>
            <a:r>
              <a:rPr lang="en-NZ" sz="2400" dirty="0" smtClean="0">
                <a:solidFill>
                  <a:schemeClr val="bg1"/>
                </a:solidFill>
              </a:rPr>
              <a:t>Red polar fleece jackets with logo &amp; pukeko</a:t>
            </a:r>
          </a:p>
          <a:p>
            <a:pPr>
              <a:buFont typeface="Arial" pitchFamily="34" charset="0"/>
              <a:buChar char="•"/>
            </a:pPr>
            <a:r>
              <a:rPr lang="en-NZ" sz="2400" dirty="0" smtClean="0">
                <a:solidFill>
                  <a:schemeClr val="bg1"/>
                </a:solidFill>
              </a:rPr>
              <a:t>Black socks with white &amp; red stripe at the top</a:t>
            </a:r>
            <a:endParaRPr lang="en-NZ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designs…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 </a:t>
            </a:r>
            <a:endParaRPr lang="en-NZ" dirty="0"/>
          </a:p>
        </p:txBody>
      </p:sp>
      <p:pic>
        <p:nvPicPr>
          <p:cNvPr id="4" name="Picture 3" descr="bree uniform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428736"/>
            <a:ext cx="5695971" cy="4790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4C00">
            <a:alpha val="8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Acknowledgements</a:t>
            </a:r>
            <a:endParaRPr lang="en-NZ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Thanks to Miss Matangi for helping me.</a:t>
            </a:r>
          </a:p>
          <a:p>
            <a:pPr>
              <a:buNone/>
            </a:pPr>
            <a:r>
              <a:rPr lang="en-NZ" dirty="0" smtClean="0"/>
              <a:t>         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Problem Statement: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r>
              <a:rPr lang="en-NZ" b="1" dirty="0" smtClean="0">
                <a:solidFill>
                  <a:schemeClr val="bg1"/>
                </a:solidFill>
              </a:rPr>
              <a:t>We </a:t>
            </a:r>
            <a:r>
              <a:rPr lang="en-NZ" b="1" dirty="0">
                <a:solidFill>
                  <a:schemeClr val="bg1"/>
                </a:solidFill>
              </a:rPr>
              <a:t>don’t have a school uniform and I think we should have them because it makes the school look better.</a:t>
            </a:r>
            <a:endParaRPr lang="en-NZ" dirty="0">
              <a:solidFill>
                <a:schemeClr val="bg1"/>
              </a:solidFill>
            </a:endParaRPr>
          </a:p>
          <a:p>
            <a:endParaRPr lang="en-NZ" dirty="0"/>
          </a:p>
        </p:txBody>
      </p:sp>
      <p:pic>
        <p:nvPicPr>
          <p:cNvPr id="4" name="Picture 3" descr="school scene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00636"/>
            <a:ext cx="9144000" cy="185736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Why should we have a school uniform?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There </a:t>
            </a:r>
            <a:r>
              <a:rPr lang="en-NZ" dirty="0">
                <a:solidFill>
                  <a:schemeClr val="bg1"/>
                </a:solidFill>
              </a:rPr>
              <a:t>are lots of reasons why we should have a school uniform…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Prevents gangs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Decreases conflict and theft because of clothing labels – stops competition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Helps create more discipline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Teachers don’t need to be clothes police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Reduces distractions for kids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Creates a sense of community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Helps schools recognise who is and isn’t part of the school – makes visitors obvious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Looks nicer and tidier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They can be cheaper for parents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They can save time in the morning because people know what to wear.</a:t>
            </a:r>
          </a:p>
          <a:p>
            <a:endParaRPr lang="en-NZ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29642" cy="120417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Why shouldn’t we have a school uniform?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Some </a:t>
            </a:r>
            <a:r>
              <a:rPr lang="en-NZ" dirty="0">
                <a:solidFill>
                  <a:schemeClr val="bg1"/>
                </a:solidFill>
              </a:rPr>
              <a:t>people think we shouldn’t have a school uniform because…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Don’t get to be yourself – look everybody else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Can be really expensive for parents &amp; you can’t use outside of school like your normal clothes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Can be a problem for some religions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There is no proof that it helps learning.</a:t>
            </a:r>
          </a:p>
          <a:p>
            <a:pPr lvl="0"/>
            <a:r>
              <a:rPr lang="en-NZ" dirty="0">
                <a:solidFill>
                  <a:schemeClr val="bg1"/>
                </a:solidFill>
              </a:rPr>
              <a:t>Lose individuality and creativity</a:t>
            </a:r>
          </a:p>
          <a:p>
            <a:endParaRPr lang="en-NZ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Gathering my info…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 decided to do a survey because I could get peoples opinions so that I can get peoples opinions and how much people wanted a School uniform         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Survey of Kids…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3900" y="5429264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1571604" y="135729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People wanted uniforms because…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People didn’t want uniforms because…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would we need for a uniform…</a:t>
            </a:r>
            <a:endParaRPr lang="en-N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142984"/>
          <a:ext cx="4786314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500562" y="1214422"/>
          <a:ext cx="4643438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Words>441</Words>
  <Application>Microsoft Office PowerPoint</Application>
  <PresentationFormat>On-screen Show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School Uniforms</vt:lpstr>
      <vt:lpstr>Problem Statement:</vt:lpstr>
      <vt:lpstr>Why should we have a school uniform?</vt:lpstr>
      <vt:lpstr>Why shouldn’t we have a school uniform?</vt:lpstr>
      <vt:lpstr>Gathering my info…</vt:lpstr>
      <vt:lpstr>My Survey of Kids…</vt:lpstr>
      <vt:lpstr>People wanted uniforms because…</vt:lpstr>
      <vt:lpstr>People didn’t want uniforms because…</vt:lpstr>
      <vt:lpstr>What would we need for a uniform…</vt:lpstr>
      <vt:lpstr>School Uniform Colours…</vt:lpstr>
      <vt:lpstr>What my survey told me…</vt:lpstr>
      <vt:lpstr>My solution is…</vt:lpstr>
      <vt:lpstr>My designs…</vt:lpstr>
      <vt:lpstr>Acknowledgements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Uniforms</dc:title>
  <dc:creator>Ministry of Education</dc:creator>
  <cp:lastModifiedBy>Ministry of Education</cp:lastModifiedBy>
  <cp:revision>15</cp:revision>
  <dcterms:created xsi:type="dcterms:W3CDTF">2009-11-25T00:58:45Z</dcterms:created>
  <dcterms:modified xsi:type="dcterms:W3CDTF">2009-11-27T01:31:19Z</dcterms:modified>
</cp:coreProperties>
</file>